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72" r:id="rId7"/>
    <p:sldId id="260" r:id="rId8"/>
    <p:sldId id="261" r:id="rId9"/>
    <p:sldId id="267" r:id="rId10"/>
    <p:sldId id="262" r:id="rId11"/>
    <p:sldId id="266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BCE0D-D026-48ED-AE0B-8C26C327459D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8402C-4125-4E6D-AEE0-93686D8825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8402C-4125-4E6D-AEE0-93686D88257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19152"/>
            <a:ext cx="8382000" cy="18620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lowers_of_Bangladesh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2209800"/>
            <a:ext cx="8305800" cy="4572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1143000"/>
            <a:ext cx="8229600" cy="5029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1447800"/>
            <a:ext cx="8305800" cy="4247317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সুরাইয়া আখতার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লালমোহন মডেল সরকারি প্রাথমিক বিদ্যালয়।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লালমোহন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ভোলা।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80186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শ্রেণিঃ ২য়</a:t>
            </a:r>
            <a:endParaRPr lang="bn-BD" sz="6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বিষয়ঃবাংলা</a:t>
            </a:r>
          </a:p>
          <a:p>
            <a:pPr algn="ctr"/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rPr>
              <a:t>পাঠঃআমাদের দেশ</a:t>
            </a:r>
          </a:p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ঃ7</a:t>
            </a:r>
            <a:endParaRPr lang="bn-BD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1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সময়ঃ৪০মিনিট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0" y="4191000"/>
            <a:ext cx="9144000" cy="2438400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228600" y="2209800"/>
            <a:ext cx="8686800" cy="1600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4724400"/>
            <a:ext cx="8991600" cy="1754326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বিভিন্ন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শব্দ,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ছোট ছোট বাক্য শুনে বুঝতে পারবে ও বাক্য লিখতে পারবে ।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2286000" y="762000"/>
            <a:ext cx="3505200" cy="121920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14600" y="780871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36220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 কবিতাংশটি শুদ্ধ ও প্রমিত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উচ্চারণে আবৃত্তি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 পারবে।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143000"/>
            <a:ext cx="76200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ভিডিওটি ভাল করে দেখ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810000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762000"/>
            <a:ext cx="7162800" cy="22775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আমাদের দেশ</a:t>
            </a:r>
          </a:p>
          <a:p>
            <a:pPr algn="ctr"/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বজলুর রশীদ</a:t>
            </a:r>
            <a:endParaRPr lang="en-US" sz="5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4572000"/>
            <a:ext cx="8001000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পাঠের অংশ 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..............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ছায়ায়।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1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3999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ছবিতে তোমরা কি কি দেখতে পাচ্ছ?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5334000"/>
            <a:ext cx="6096001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প্রাকৃতিক দৃশ্য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Untitled.jpgll.jpg"/>
          <p:cNvPicPr>
            <a:picLocks noChangeAspect="1"/>
          </p:cNvPicPr>
          <p:nvPr/>
        </p:nvPicPr>
        <p:blipFill>
          <a:blip r:embed="rId2" cstate="print">
            <a:lum contrast="40000"/>
          </a:blip>
          <a:stretch>
            <a:fillRect/>
          </a:stretch>
        </p:blipFill>
        <p:spPr>
          <a:xfrm>
            <a:off x="311928" y="1524000"/>
            <a:ext cx="8527272" cy="35653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295400" y="1526440"/>
            <a:ext cx="6477000" cy="3971926"/>
            <a:chOff x="762000" y="1447800"/>
            <a:chExt cx="6477000" cy="397192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lum contrast="40000"/>
            </a:blip>
            <a:srcRect/>
            <a:stretch>
              <a:fillRect/>
            </a:stretch>
          </p:blipFill>
          <p:spPr bwMode="auto">
            <a:xfrm>
              <a:off x="762000" y="1504950"/>
              <a:ext cx="4791075" cy="38481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lum contrast="40000"/>
            </a:blip>
            <a:srcRect t="55295"/>
            <a:stretch>
              <a:fillRect/>
            </a:stretch>
          </p:blipFill>
          <p:spPr bwMode="auto">
            <a:xfrm>
              <a:off x="5486400" y="1447800"/>
              <a:ext cx="1752600" cy="397192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0" y="312003"/>
            <a:ext cx="914400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ছবিতে তোমরা কি কি দেখতে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পাচ্ছ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5900" y="5806611"/>
            <a:ext cx="609600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বাংলাদের প্রাকৃতিক দৃশ্য।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381000"/>
            <a:ext cx="5181600" cy="150810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শিক্ষকের আবৃত্তি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3238143"/>
            <a:ext cx="7315200" cy="267765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শিক্ষার্থীদের দল গত আবৃত্তি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28600"/>
            <a:ext cx="33528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শব্দার্থ আলোচনা 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16852"/>
            <a:ext cx="2249863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সবুজ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49032" y="1216852"/>
            <a:ext cx="1295400" cy="1107996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1216852"/>
            <a:ext cx="3124200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একটি রং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590800"/>
            <a:ext cx="845820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আমার জামার রং সবুজ।</a:t>
            </a:r>
            <a:endParaRPr lang="en-US" sz="6000" dirty="0"/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457200" y="5638800"/>
            <a:ext cx="7924800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শেফালি ফুলে সুবাস আছে 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siuli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4059304"/>
            <a:ext cx="1524000" cy="12586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TextBox 11"/>
          <p:cNvSpPr txBox="1"/>
          <p:nvPr/>
        </p:nvSpPr>
        <p:spPr>
          <a:xfrm>
            <a:off x="381000" y="4038600"/>
            <a:ext cx="27432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শেফালি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4057471"/>
            <a:ext cx="3048000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শিউলি ফুল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10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236655"/>
            <a:ext cx="7010400" cy="255454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শিক্ষার্থীদের একাকি</a:t>
            </a:r>
            <a:endParaRPr lang="en-US" sz="8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আবৃত্তি 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609600"/>
            <a:ext cx="5638800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066800"/>
            <a:ext cx="7772400" cy="212365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নিচের শব্দ দুটি দিয়ে অর্থ ও বাক্য লিখ 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4038600"/>
            <a:ext cx="7391400" cy="186204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সবুজ ,শেফালি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3 - Cop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819031"/>
            <a:ext cx="6477000" cy="4886569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590800" y="200561"/>
            <a:ext cx="3810000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139</Words>
  <Application>Microsoft Office PowerPoint</Application>
  <PresentationFormat>On-screen Show (4:3)</PresentationFormat>
  <Paragraphs>46</Paragraphs>
  <Slides>13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Flow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FARIDA YEASMIN</dc:creator>
  <cp:lastModifiedBy>PTI</cp:lastModifiedBy>
  <cp:revision>124</cp:revision>
  <dcterms:created xsi:type="dcterms:W3CDTF">2006-08-16T00:00:00Z</dcterms:created>
  <dcterms:modified xsi:type="dcterms:W3CDTF">2013-06-14T15:16:35Z</dcterms:modified>
</cp:coreProperties>
</file>